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pPr/>
              <a:t>10/25/13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/>
              <a:t>STA211/442 Fall </a:t>
            </a:r>
            <a:r>
              <a:rPr lang="en-US" dirty="0" smtClean="0"/>
              <a:t>2013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List file</a:t>
            </a:r>
          </a:p>
          <a:p>
            <a:endParaRPr lang="en-US" dirty="0" smtClean="0"/>
          </a:p>
          <a:p>
            <a:r>
              <a:rPr lang="en-US" dirty="0" smtClean="0"/>
              <a:t>Data set</a:t>
            </a:r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Plain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editor </a:t>
            </a:r>
            <a:r>
              <a:rPr lang="en-US" dirty="0" smtClean="0"/>
              <a:t>like emacs. </a:t>
            </a:r>
            <a:r>
              <a:rPr lang="en-US" dirty="0"/>
              <a:t>The command file contains a reference to the raw data file (in the</a:t>
            </a:r>
            <a:r>
              <a:rPr lang="en-US" dirty="0" smtClean="0"/>
              <a:t> infile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</a:t>
            </a:r>
            <a:r>
              <a:rPr lang="en-US" dirty="0" smtClean="0"/>
              <a:t> program file</a:t>
            </a:r>
            <a:r>
              <a:rPr lang="en-US" dirty="0"/>
              <a:t>, as well any error messages or warnings. The name of the log file is automatically generated by SAS; it combines the first part of the</a:t>
            </a:r>
            <a:r>
              <a:rPr lang="en-US" dirty="0" smtClean="0"/>
              <a:t> program file's </a:t>
            </a:r>
            <a:r>
              <a:rPr lang="en-US" dirty="0"/>
              <a:t>name with the </a:t>
            </a:r>
            <a:r>
              <a:rPr lang="en-US" dirty="0" smtClean="0"/>
              <a:t>extension </a:t>
            </a:r>
            <a:r>
              <a:rPr lang="en-US" dirty="0" smtClean="0">
                <a:latin typeface="Abadi MT Condensed Light"/>
                <a:cs typeface="Abadi MT Condensed Light"/>
              </a:rPr>
              <a:t>.log</a:t>
            </a:r>
            <a:r>
              <a:rPr lang="en-US" dirty="0" smtClean="0"/>
              <a:t>. </a:t>
            </a:r>
            <a:r>
              <a:rPr lang="en-US" dirty="0"/>
              <a:t>So for example, when SAS executes the commands in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</a:t>
            </a:r>
            <a:r>
              <a:rPr lang="en-US" dirty="0" smtClean="0"/>
              <a:t>, </a:t>
            </a:r>
            <a:r>
              <a:rPr lang="en-US" dirty="0"/>
              <a:t>it writes a log file named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</a:t>
            </a:r>
            <a:r>
              <a:rPr lang="en-US" b="1" dirty="0"/>
              <a:t>List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The list file contains the output of the statistical procedures requested by the</a:t>
            </a:r>
            <a:r>
              <a:rPr lang="en-US" dirty="0" smtClean="0"/>
              <a:t> program file</a:t>
            </a:r>
            <a:r>
              <a:rPr lang="en-US" dirty="0"/>
              <a:t>. The list file has the extension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.</a:t>
            </a:r>
            <a:r>
              <a:rPr lang="en-US" dirty="0" err="1" smtClean="0">
                <a:latin typeface="Abadi MT Condensed Light"/>
                <a:cs typeface="Abadi MT Condensed Light"/>
              </a:rPr>
              <a:t>lst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/>
              <a:t>--- so, for example, running SAS on the command file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 </a:t>
            </a:r>
            <a:r>
              <a:rPr lang="en-US" dirty="0" smtClean="0"/>
              <a:t>will (if there are no errors) </a:t>
            </a:r>
            <a:r>
              <a:rPr lang="en-US" dirty="0"/>
              <a:t>produce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lst </a:t>
            </a:r>
            <a:r>
              <a:rPr lang="en-US" dirty="0"/>
              <a:t>as well as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0577"/>
            <a:ext cx="8229600" cy="1143000"/>
          </a:xfrm>
        </p:spPr>
        <p:txBody>
          <a:bodyPr/>
          <a:lstStyle/>
          <a:p>
            <a:r>
              <a:rPr lang="en-US" dirty="0" smtClean="0"/>
              <a:t>Work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2423"/>
            <a:ext cx="8229600" cy="55482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Obtain or create the raw data file.  It will be a plain text file or Excel spreadsheet in your (working) unix directory.  If it’s a text file, it must have unix line breaks.</a:t>
            </a:r>
          </a:p>
          <a:p>
            <a:r>
              <a:rPr lang="en-US" dirty="0" smtClean="0"/>
              <a:t>Open 2 unix windows.  Arrange your desktop so you can click back and forth.</a:t>
            </a:r>
          </a:p>
          <a:p>
            <a:r>
              <a:rPr lang="en-US" dirty="0" smtClean="0"/>
              <a:t>In one window, </a:t>
            </a:r>
            <a:r>
              <a:rPr lang="en-US" dirty="0" smtClean="0">
                <a:latin typeface="Courier"/>
                <a:cs typeface="Abadi MT Condensed Light"/>
              </a:rPr>
              <a:t>emacs hw8.sas</a:t>
            </a:r>
            <a:r>
              <a:rPr lang="en-US" dirty="0" smtClean="0"/>
              <a:t>.  Type in your program or edit the existing program.</a:t>
            </a:r>
          </a:p>
          <a:p>
            <a:r>
              <a:rPr lang="en-US" dirty="0" smtClean="0"/>
              <a:t>In the other window at the unix prompt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 smtClean="0">
                <a:latin typeface="Courier"/>
              </a:rPr>
              <a:t>sas hw8 </a:t>
            </a:r>
            <a:r>
              <a:rPr lang="en-US" dirty="0" smtClean="0"/>
              <a:t>and go to Step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>
                <a:latin typeface="Courier"/>
              </a:rPr>
              <a:t>l</a:t>
            </a:r>
            <a:r>
              <a:rPr lang="en-US" sz="3097" dirty="0" smtClean="0">
                <a:latin typeface="Courier"/>
              </a:rPr>
              <a:t>ess hw8.log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no errors or warnings, </a:t>
            </a:r>
            <a:r>
              <a:rPr lang="en-US" sz="3097" dirty="0" smtClean="0">
                <a:latin typeface="Courier"/>
              </a:rPr>
              <a:t>less hw8.lst</a:t>
            </a:r>
            <a:r>
              <a:rPr lang="en-US" dirty="0" smtClean="0"/>
              <a:t>.  If you are not satisfied, click on the emacs window and edit the program.  Then click on the window with the unix prompt and go to Step 1.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errors or warnings, click on the emacs window and edit the program.  Then click on the window with the unix prompt and go to Step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the log and list file to a local computer for printing.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2 of </a:t>
            </a:r>
            <a:r>
              <a:rPr lang="en-US" i="1" dirty="0" smtClean="0"/>
              <a:t>Data analysis with SAS</a:t>
            </a:r>
          </a:p>
          <a:p>
            <a:r>
              <a:rPr lang="en-US" dirty="0" smtClean="0"/>
              <a:t>It’s much more detailed than this</a:t>
            </a:r>
          </a:p>
          <a:p>
            <a:r>
              <a:rPr lang="en-US" dirty="0" smtClean="0"/>
              <a:t>And assumes a </a:t>
            </a:r>
            <a:r>
              <a:rPr lang="en-US" dirty="0" err="1" smtClean="0"/>
              <a:t>unix-linux</a:t>
            </a:r>
            <a:r>
              <a:rPr lang="en-US" dirty="0" smtClean="0"/>
              <a:t>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764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http://www.utstat.toronto.edu/brunner/oldclass/appliedf13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625</Words>
  <Application>Microsoft Macintosh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SAS:  The last of the great mainframe stats packages </vt:lpstr>
      <vt:lpstr>It almost seemed like there was one for every major university</vt:lpstr>
      <vt:lpstr>SAS File Types Include</vt:lpstr>
      <vt:lpstr>Four Plain Text files</vt:lpstr>
      <vt:lpstr>Work Flow</vt:lpstr>
      <vt:lpstr>More detail</vt:lpstr>
      <vt:lpstr>Copyright Information</vt:lpstr>
    </vt:vector>
  </TitlesOfParts>
  <Company>University of Toronto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Jerry</cp:lastModifiedBy>
  <cp:revision>30</cp:revision>
  <cp:lastPrinted>2012-10-19T01:17:48Z</cp:lastPrinted>
  <dcterms:created xsi:type="dcterms:W3CDTF">2013-10-25T16:41:53Z</dcterms:created>
  <dcterms:modified xsi:type="dcterms:W3CDTF">2013-10-25T16:44:05Z</dcterms:modified>
</cp:coreProperties>
</file>