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62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B8D1C-A5D4-4F77-991B-09BD1B3D5488}" type="datetimeFigureOut">
              <a:rPr lang="en-US" smtClean="0"/>
              <a:t>12-11-29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03BB2-511B-4EA8-8A2D-386FE7547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38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ea typeface="ＭＳ Ｐゴシック" charset="-128"/>
              </a:rPr>
              <a:t>Reduced model has just the variables for which you are controlling</a:t>
            </a:r>
          </a:p>
          <a:p>
            <a:endParaRPr lang="en-US">
              <a:ea typeface="ＭＳ Ｐゴシック" charset="-128"/>
            </a:endParaRPr>
          </a:p>
          <a:p>
            <a:r>
              <a:rPr lang="en-US">
                <a:ea typeface="ＭＳ Ｐゴシック" charset="-128"/>
              </a:rPr>
              <a:t>Notation is non-standard.</a:t>
            </a:r>
          </a:p>
          <a:p>
            <a:endParaRPr lang="en-US">
              <a:ea typeface="ＭＳ Ｐゴシック" charset="-128"/>
            </a:endParaRPr>
          </a:p>
          <a:p>
            <a:r>
              <a:rPr lang="en-US">
                <a:ea typeface="ＭＳ Ｐゴシック" charset="-128"/>
              </a:rPr>
              <a:t>Suppose you're controlling for a set of variables that explain 80% of the variation in the dependent variable, and you test a variable that accounts for an additional 5%. You have explained 25% of the remaining variation -- much more impressive than 5%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 = \left(\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{n-p}{r} \right) \left(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{a}{1-a} \right) % 32</a:t>
            </a:r>
            <a:endParaRPr lang="en-US" dirty="0"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12-11-29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12-11-29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12-11-29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12-11-29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12-11-29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12-11-29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12-11-29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12-11-29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12-11-29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12-11-29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12-11-29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9B27C-EB3D-4E5D-B48C-511092AB652D}" type="datetimeFigureOut">
              <a:rPr lang="en-US" smtClean="0"/>
              <a:t>12-11-29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Another way to select sample size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sample R-squared method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F test is based </a:t>
            </a:r>
            <a:r>
              <a:rPr lang="en-US" dirty="0" smtClean="0"/>
              <a:t>upon</a:t>
            </a:r>
            <a:endParaRPr lang="en-US" dirty="0"/>
          </a:p>
        </p:txBody>
      </p:sp>
      <p:pic>
        <p:nvPicPr>
          <p:cNvPr id="28675" name="Picture 5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3191" y="1600200"/>
            <a:ext cx="40513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Rectangle 6"/>
          <p:cNvSpPr>
            <a:spLocks noChangeArrowheads="1"/>
          </p:cNvSpPr>
          <p:nvPr/>
        </p:nvSpPr>
        <p:spPr bwMode="auto">
          <a:xfrm>
            <a:off x="1912646" y="4210209"/>
            <a:ext cx="58066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/>
              <a:t>Increase in explained variation expressed as a fraction</a:t>
            </a:r>
          </a:p>
          <a:p>
            <a:r>
              <a:rPr lang="en-US" dirty="0"/>
              <a:t>of the variation that the reduced model does </a:t>
            </a:r>
            <a:r>
              <a:rPr lang="en-US" i="1" dirty="0"/>
              <a:t>not</a:t>
            </a:r>
            <a:r>
              <a:rPr lang="en-US" dirty="0"/>
              <a:t> explain.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40171"/>
            <a:ext cx="8229600" cy="3436543"/>
          </a:xfrm>
        </p:spPr>
        <p:txBody>
          <a:bodyPr/>
          <a:lstStyle/>
          <a:p>
            <a:r>
              <a:rPr lang="en-US" dirty="0"/>
              <a:t>For any given sample size, the bigger </a:t>
            </a:r>
            <a:r>
              <a:rPr lang="en-US" i="1" dirty="0"/>
              <a:t>a</a:t>
            </a:r>
            <a:r>
              <a:rPr lang="en-US" dirty="0"/>
              <a:t> is, the bigger </a:t>
            </a:r>
            <a:r>
              <a:rPr lang="en-US" i="1" dirty="0"/>
              <a:t>F</a:t>
            </a:r>
            <a:r>
              <a:rPr lang="en-US" dirty="0"/>
              <a:t> becomes.</a:t>
            </a:r>
          </a:p>
          <a:p>
            <a:r>
              <a:rPr lang="en-US" dirty="0"/>
              <a:t>For any a ≠0, </a:t>
            </a:r>
            <a:r>
              <a:rPr lang="en-US" i="1" dirty="0"/>
              <a:t>F</a:t>
            </a:r>
            <a:r>
              <a:rPr lang="en-US" dirty="0"/>
              <a:t> increases as a function of </a:t>
            </a:r>
            <a:r>
              <a:rPr lang="en-US" i="1" dirty="0"/>
              <a:t>n.</a:t>
            </a:r>
            <a:endParaRPr lang="en-US" dirty="0"/>
          </a:p>
          <a:p>
            <a:r>
              <a:rPr lang="en-US" dirty="0"/>
              <a:t>So you can get a large </a:t>
            </a:r>
            <a:r>
              <a:rPr lang="en-US" i="1" dirty="0"/>
              <a:t>F</a:t>
            </a:r>
            <a:r>
              <a:rPr lang="en-US" dirty="0"/>
              <a:t> from strong results and a small sample, or from weak results and a large sample.</a:t>
            </a:r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953" y="843317"/>
            <a:ext cx="4572000" cy="1117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8758" y="2256058"/>
            <a:ext cx="872381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The sample variation method is to choose a value of </a:t>
            </a:r>
            <a:r>
              <a:rPr lang="en-US" sz="2400" i="1" dirty="0" smtClean="0"/>
              <a:t>a</a:t>
            </a:r>
            <a:r>
              <a:rPr lang="en-US" sz="2400" dirty="0" smtClean="0"/>
              <a:t> that is just </a:t>
            </a:r>
          </a:p>
          <a:p>
            <a:r>
              <a:rPr lang="en-US" sz="2400" dirty="0" smtClean="0"/>
              <a:t>large enough to be interesting, and increase n, calculating </a:t>
            </a:r>
            <a:r>
              <a:rPr lang="en-US" sz="2400" i="1" dirty="0" smtClean="0"/>
              <a:t>F</a:t>
            </a:r>
            <a:r>
              <a:rPr lang="en-US" sz="2400" dirty="0" smtClean="0"/>
              <a:t> and its </a:t>
            </a:r>
          </a:p>
          <a:p>
            <a:r>
              <a:rPr lang="en-US" sz="2400" dirty="0" smtClean="0"/>
              <a:t>p-value each time until p &lt; 0.05; then stop. The final value of n is the </a:t>
            </a:r>
          </a:p>
          <a:p>
            <a:r>
              <a:rPr lang="en-US" sz="2400" dirty="0" smtClean="0"/>
              <a:t>smallest sample size for which an effect explaining that much of the </a:t>
            </a:r>
          </a:p>
          <a:p>
            <a:r>
              <a:rPr lang="en-US" sz="2400" dirty="0" smtClean="0"/>
              <a:t>remaining variation will be significant. With that sample size, the </a:t>
            </a:r>
          </a:p>
          <a:p>
            <a:r>
              <a:rPr lang="en-US" sz="2400" dirty="0" smtClean="0"/>
              <a:t>effect will be significant if and only if it explains a or more of the </a:t>
            </a:r>
          </a:p>
          <a:p>
            <a:r>
              <a:rPr lang="en-US" sz="2400" dirty="0" smtClean="0"/>
              <a:t>remaining variation.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08758" y="5444652"/>
            <a:ext cx="8037026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That's all there is to it. You tell me a proportion of remaining </a:t>
            </a:r>
          </a:p>
          <a:p>
            <a:r>
              <a:rPr lang="en-US" sz="2400" dirty="0" smtClean="0"/>
              <a:t>variation that you want to be statistically significant, and I'll tell </a:t>
            </a:r>
          </a:p>
          <a:p>
            <a:r>
              <a:rPr lang="en-US" sz="2400" dirty="0" smtClean="0"/>
              <a:t>you a sample size.</a:t>
            </a:r>
            <a:endParaRPr lang="en-US" sz="2400" dirty="0"/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528" y="793830"/>
            <a:ext cx="4572000" cy="1117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44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4053" y="956728"/>
            <a:ext cx="850207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Suppose we are planning a 2x3x4 analysis of covariance, </a:t>
            </a:r>
          </a:p>
          <a:p>
            <a:r>
              <a:rPr lang="en-US" sz="2800" dirty="0" smtClean="0"/>
              <a:t>with two covariates, and factors named A, B and C. We </a:t>
            </a:r>
          </a:p>
          <a:p>
            <a:r>
              <a:rPr lang="en-US" sz="2800" dirty="0" smtClean="0"/>
              <a:t>are setting it up as a regression model, with one dummy </a:t>
            </a:r>
          </a:p>
          <a:p>
            <a:r>
              <a:rPr lang="en-US" sz="2800" dirty="0" smtClean="0"/>
              <a:t>variable for A, 2 dummy variables for B, and 3 for C. </a:t>
            </a:r>
          </a:p>
          <a:p>
            <a:r>
              <a:rPr lang="en-US" sz="2800" dirty="0" smtClean="0"/>
              <a:t>Interactions are represented by product terms, and there </a:t>
            </a:r>
          </a:p>
          <a:p>
            <a:r>
              <a:rPr lang="en-US" sz="2800" dirty="0" smtClean="0"/>
              <a:t>are 2 products for the </a:t>
            </a:r>
            <a:r>
              <a:rPr lang="en-US" sz="2800" dirty="0" err="1" smtClean="0"/>
              <a:t>AxB</a:t>
            </a:r>
            <a:r>
              <a:rPr lang="en-US" sz="2800" dirty="0" smtClean="0"/>
              <a:t> interaction, 3 for </a:t>
            </a:r>
            <a:r>
              <a:rPr lang="en-US" sz="2800" dirty="0" err="1" smtClean="0"/>
              <a:t>AxC</a:t>
            </a:r>
            <a:r>
              <a:rPr lang="en-US" sz="2800" dirty="0" smtClean="0"/>
              <a:t>, 6 for </a:t>
            </a:r>
          </a:p>
          <a:p>
            <a:r>
              <a:rPr lang="en-US" sz="2800" dirty="0" err="1" smtClean="0"/>
              <a:t>BxC</a:t>
            </a:r>
            <a:r>
              <a:rPr lang="en-US" sz="2800" dirty="0" smtClean="0"/>
              <a:t>, and 1*2*3 = 6 for </a:t>
            </a:r>
            <a:r>
              <a:rPr lang="en-US" sz="2800" dirty="0" err="1" smtClean="0"/>
              <a:t>AxBxC</a:t>
            </a:r>
            <a:r>
              <a:rPr lang="en-US" sz="2800" dirty="0" smtClean="0"/>
              <a:t>. The regression coefficients </a:t>
            </a:r>
          </a:p>
          <a:p>
            <a:r>
              <a:rPr lang="en-US" sz="2800" dirty="0" smtClean="0"/>
              <a:t>for these plus two for the covariates and one for the </a:t>
            </a:r>
          </a:p>
          <a:p>
            <a:r>
              <a:rPr lang="en-US" sz="2800" dirty="0" smtClean="0"/>
              <a:t>intercept give us p = 26. The null hypothesis is that of no </a:t>
            </a:r>
          </a:p>
          <a:p>
            <a:r>
              <a:rPr lang="en-US" sz="2800" dirty="0" err="1" smtClean="0"/>
              <a:t>BxC</a:t>
            </a:r>
            <a:r>
              <a:rPr lang="en-US" sz="2800" dirty="0" smtClean="0"/>
              <a:t> interaction, so r = 6. The "other effects in the </a:t>
            </a:r>
          </a:p>
          <a:p>
            <a:r>
              <a:rPr lang="en-US" sz="2800" dirty="0" smtClean="0"/>
              <a:t>model" for which we are "controlling" are represented </a:t>
            </a:r>
          </a:p>
          <a:p>
            <a:r>
              <a:rPr lang="en-US" sz="2800" dirty="0" smtClean="0"/>
              <a:t>by 2 covariates and 17 dummy variables and products of </a:t>
            </a:r>
          </a:p>
          <a:p>
            <a:r>
              <a:rPr lang="en-US" sz="2800" dirty="0" smtClean="0"/>
              <a:t>dummy variables.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370289"/>
            <a:ext cx="9004300" cy="6286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468</Words>
  <Application>Microsoft Macintosh PowerPoint</Application>
  <PresentationFormat>On-screen Show (4:3)</PresentationFormat>
  <Paragraphs>38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Another way to select sample size</vt:lpstr>
      <vt:lpstr>F test is based upon</vt:lpstr>
      <vt:lpstr>PowerPoint Presentation</vt:lpstr>
      <vt:lpstr>PowerPoint Presentation</vt:lpstr>
      <vt:lpstr>Example</vt:lpstr>
      <vt:lpstr>PowerPoint Presentation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Another way to select sample size</dc:title>
  <dc:creator>Earl Monroe</dc:creator>
  <cp:lastModifiedBy>Jerry Brunner</cp:lastModifiedBy>
  <cp:revision>19</cp:revision>
  <dcterms:created xsi:type="dcterms:W3CDTF">2011-03-04T04:57:51Z</dcterms:created>
  <dcterms:modified xsi:type="dcterms:W3CDTF">2012-11-30T03:42:29Z</dcterms:modified>
</cp:coreProperties>
</file>