
<file path=[Content_Types].xml><?xml version="1.0" encoding="utf-8"?>
<Types xmlns="http://schemas.openxmlformats.org/package/2006/content-types">
  <Default Extension="png" ContentType="image/png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Default Extension="pdf" ContentType="application/pdf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82449" autoAdjust="0"/>
  </p:normalViewPr>
  <p:slideViewPr>
    <p:cSldViewPr snapToGrid="0" snapToObjects="1">
      <p:cViewPr varScale="1">
        <p:scale>
          <a:sx n="148" d="100"/>
          <a:sy n="148" d="100"/>
        </p:scale>
        <p:origin x="-96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225D6-02BE-4AFD-B765-1AD38A4E93DF}" type="datetimeFigureOut">
              <a:rPr lang="en-US" smtClean="0"/>
              <a:pPr/>
              <a:t>11/23/12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D08C3-33A9-4497-ADA0-5D2F7446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Student’s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D08C3-33A9-4497-ADA0-5D2F74467E1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490B0-54F9-4716-9EDF-A0755100BA12}" type="datetimeFigureOut">
              <a:rPr lang="en-US" smtClean="0"/>
              <a:pPr/>
              <a:t>11/23/12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EAA2-BCD9-4619-9589-34AB4C23FC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4" Type="http://schemas.openxmlformats.org/officeDocument/2006/relationships/image" Target="../media/image2.pdf"/><Relationship Id="rId5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d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df"/><Relationship Id="rId3" Type="http://schemas.openxmlformats.org/officeDocument/2006/relationships/image" Target="../media/image6.png"/><Relationship Id="rId4" Type="http://schemas.openxmlformats.org/officeDocument/2006/relationships/image" Target="../media/image5.pdf"/><Relationship Id="rId5" Type="http://schemas.openxmlformats.org/officeDocument/2006/relationships/image" Target="../media/image8.png"/><Relationship Id="rId6" Type="http://schemas.openxmlformats.org/officeDocument/2006/relationships/image" Target="../media/image6.pdf"/><Relationship Id="rId7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df"/><Relationship Id="rId3" Type="http://schemas.openxmlformats.org/officeDocument/2006/relationships/image" Target="../media/image12.png"/><Relationship Id="rId4" Type="http://schemas.openxmlformats.org/officeDocument/2006/relationships/image" Target="../media/image8.pdf"/><Relationship Id="rId5" Type="http://schemas.openxmlformats.org/officeDocument/2006/relationships/image" Target="../media/image14.png"/><Relationship Id="rId6" Type="http://schemas.openxmlformats.org/officeDocument/2006/relationships/image" Target="../media/image9.pdf"/><Relationship Id="rId7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Residuals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= Fit + Residual</a:t>
            </a:r>
            <a:endParaRPr lang="en-US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271284" y="861063"/>
            <a:ext cx="2679700" cy="6477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4"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3271284" y="5638800"/>
            <a:ext cx="3073400" cy="698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means left 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Vertical distance of Y</a:t>
            </a:r>
            <a:r>
              <a:rPr lang="en-US" baseline="-25000" dirty="0" smtClean="0"/>
              <a:t>i</a:t>
            </a:r>
            <a:r>
              <a:rPr lang="en-US" dirty="0" smtClean="0"/>
              <a:t> from the regression hyper-plane</a:t>
            </a:r>
          </a:p>
          <a:p>
            <a:r>
              <a:rPr lang="en-US" dirty="0" smtClean="0"/>
              <a:t>An error of “prediction”</a:t>
            </a:r>
          </a:p>
          <a:p>
            <a:r>
              <a:rPr lang="en-US" dirty="0" smtClean="0"/>
              <a:t>Big residuals merit further investigation</a:t>
            </a:r>
          </a:p>
          <a:p>
            <a:r>
              <a:rPr lang="en-US" dirty="0" smtClean="0"/>
              <a:t>Big compared to what?</a:t>
            </a:r>
          </a:p>
          <a:p>
            <a:r>
              <a:rPr lang="en-US" dirty="0" smtClean="0"/>
              <a:t>They are normally distributed (HW)</a:t>
            </a:r>
          </a:p>
          <a:p>
            <a:r>
              <a:rPr lang="en-US" dirty="0" smtClean="0"/>
              <a:t>Consider standardizing</a:t>
            </a:r>
          </a:p>
          <a:p>
            <a:r>
              <a:rPr lang="en-US" dirty="0" smtClean="0"/>
              <a:t>Maybe detect outliers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Standardized Residuals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divide by square root of sample variance of e</a:t>
            </a:r>
            <a:r>
              <a:rPr lang="en-US" baseline="-25000" dirty="0" smtClean="0"/>
              <a:t>1</a:t>
            </a:r>
            <a:r>
              <a:rPr lang="en-US" dirty="0" smtClean="0"/>
              <a:t>, ..., e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“Semi-</a:t>
            </a:r>
            <a:r>
              <a:rPr lang="en-US" dirty="0"/>
              <a:t>S</a:t>
            </a:r>
            <a:r>
              <a:rPr lang="en-US" dirty="0" smtClean="0"/>
              <a:t>tudentized” (Kutner et al.)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Studentized: Estimate Var(e</a:t>
            </a:r>
            <a:r>
              <a:rPr lang="en-US" baseline="-25000" dirty="0" smtClean="0"/>
              <a:t>i</a:t>
            </a:r>
            <a:r>
              <a:rPr lang="en-US" dirty="0" smtClean="0"/>
              <a:t>) and divide by square root of that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692400" y="3411538"/>
            <a:ext cx="2603500" cy="965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Studentized residuals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258888" y="3760788"/>
            <a:ext cx="4165600" cy="11684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4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258888" y="5472113"/>
            <a:ext cx="4546600" cy="10541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6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1258888" y="1765300"/>
            <a:ext cx="7073900" cy="1282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Studentized deleted residuals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outlier will make MSE big</a:t>
            </a:r>
          </a:p>
          <a:p>
            <a:r>
              <a:rPr lang="en-US" dirty="0" smtClean="0"/>
              <a:t>So </a:t>
            </a:r>
            <a:r>
              <a:rPr lang="en-US" dirty="0"/>
              <a:t>S</a:t>
            </a:r>
            <a:r>
              <a:rPr lang="en-US" dirty="0" smtClean="0"/>
              <a:t>tudentized residual will be too small – less noticeable</a:t>
            </a:r>
          </a:p>
          <a:p>
            <a:r>
              <a:rPr lang="en-US" dirty="0" smtClean="0"/>
              <a:t>So calculate Y-hat for each observation based on all the other observations, but not that one</a:t>
            </a:r>
          </a:p>
          <a:p>
            <a:r>
              <a:rPr lang="en-US" dirty="0" smtClean="0"/>
              <a:t>Basically, predict each observed Y based on all the others, and assess error of prediction (divide by standard error).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Deleted residual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255713" y="1844675"/>
            <a:ext cx="6413500" cy="22606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4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255713" y="4414838"/>
            <a:ext cx="6045200" cy="1130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6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1917700" y="6132513"/>
            <a:ext cx="5156200" cy="444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residuals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Against variables not in the equation</a:t>
            </a:r>
          </a:p>
          <a:p>
            <a:r>
              <a:rPr lang="en-US" dirty="0" smtClean="0"/>
              <a:t>Against variables in the equation</a:t>
            </a:r>
          </a:p>
          <a:p>
            <a:r>
              <a:rPr lang="en-US" dirty="0" smtClean="0"/>
              <a:t>Normal Q-Q plot to </a:t>
            </a:r>
            <a:r>
              <a:rPr lang="en-US" smtClean="0"/>
              <a:t>check approximate normality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184</Words>
  <Application>Microsoft Macintosh PowerPoint</Application>
  <PresentationFormat>On-screen Show (4:3)</PresentationFormat>
  <Paragraphs>29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Analysis of Residuals</vt:lpstr>
      <vt:lpstr>Residual means left over</vt:lpstr>
      <vt:lpstr>Standardized Residuals</vt:lpstr>
      <vt:lpstr>Studentized residuals</vt:lpstr>
      <vt:lpstr>Studentized deleted residuals</vt:lpstr>
      <vt:lpstr>Deleted residual</vt:lpstr>
      <vt:lpstr>Plotting residuals</vt:lpstr>
    </vt:vector>
  </TitlesOfParts>
  <Company>University of Toronto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Residuals</dc:title>
  <dc:creator>Earl Monroe</dc:creator>
  <cp:lastModifiedBy>Earl Monroe</cp:lastModifiedBy>
  <cp:revision>16</cp:revision>
  <cp:lastPrinted>2012-11-23T17:21:03Z</cp:lastPrinted>
  <dcterms:created xsi:type="dcterms:W3CDTF">2012-11-23T17:17:28Z</dcterms:created>
  <dcterms:modified xsi:type="dcterms:W3CDTF">2012-11-23T17:25:33Z</dcterms:modified>
</cp:coreProperties>
</file>