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73" d="100"/>
          <a:sy n="73" d="100"/>
        </p:scale>
        <p:origin x="-35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14F6AA-1AE8-4026-A136-372F7CCFF8C5}" type="datetimeFigureOut">
              <a:rPr lang="en-US" smtClean="0"/>
              <a:t>3/9/12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90F918-15F8-4AC5-88B7-6241501B86E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/>
        </p:nvCxnSpPr>
        <p:spPr>
          <a:xfrm>
            <a:off x="893931" y="1704577"/>
            <a:ext cx="8003611" cy="3342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1749682" y="1721289"/>
            <a:ext cx="4893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-16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3153238" y="1721289"/>
            <a:ext cx="4893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-12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4518711" y="1721289"/>
            <a:ext cx="3770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-8</a:t>
            </a:r>
            <a:endParaRPr lang="en-US" dirty="0"/>
          </a:p>
        </p:txBody>
      </p:sp>
      <p:sp>
        <p:nvSpPr>
          <p:cNvPr id="19" name="TextBox 18"/>
          <p:cNvSpPr txBox="1"/>
          <p:nvPr/>
        </p:nvSpPr>
        <p:spPr>
          <a:xfrm>
            <a:off x="5705050" y="1721289"/>
            <a:ext cx="3770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-4</a:t>
            </a:r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6628741" y="1721289"/>
            <a:ext cx="3723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-2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7484734" y="1721289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0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8062697" y="1351957"/>
            <a:ext cx="5565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Test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1748006" y="1335245"/>
            <a:ext cx="6434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Train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3153238" y="1335245"/>
            <a:ext cx="6434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Train</a:t>
            </a:r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4411200" y="1368668"/>
            <a:ext cx="6434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Train</a:t>
            </a:r>
            <a:endParaRPr lang="en-US" dirty="0"/>
          </a:p>
        </p:txBody>
      </p:sp>
      <p:sp>
        <p:nvSpPr>
          <p:cNvPr id="27" name="TextBox 26"/>
          <p:cNvSpPr txBox="1"/>
          <p:nvPr/>
        </p:nvSpPr>
        <p:spPr>
          <a:xfrm>
            <a:off x="5572026" y="1368668"/>
            <a:ext cx="6434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Train</a:t>
            </a:r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6503721" y="1351957"/>
            <a:ext cx="6434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Train</a:t>
            </a:r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7231108" y="1368668"/>
            <a:ext cx="7104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Inject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18</Words>
  <Application>Microsoft Macintosh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University of Toronto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Earl Monroe</dc:creator>
  <cp:lastModifiedBy>Earl Monroe</cp:lastModifiedBy>
  <cp:revision>8</cp:revision>
  <dcterms:created xsi:type="dcterms:W3CDTF">2012-03-09T18:53:56Z</dcterms:created>
  <dcterms:modified xsi:type="dcterms:W3CDTF">2012-03-09T19:07:46Z</dcterms:modified>
</cp:coreProperties>
</file>

<file path=docProps/thumbnail.jpeg>
</file>