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306" r:id="rId2"/>
    <p:sldId id="364" r:id="rId3"/>
    <p:sldId id="273" r:id="rId4"/>
    <p:sldId id="274" r:id="rId5"/>
    <p:sldId id="275" r:id="rId6"/>
    <p:sldId id="362" r:id="rId7"/>
    <p:sldId id="363" r:id="rId8"/>
    <p:sldId id="33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616" autoAdjust="0"/>
  </p:normalViewPr>
  <p:slideViewPr>
    <p:cSldViewPr snapToGrid="0" snapToObjects="1">
      <p:cViewPr varScale="1">
        <p:scale>
          <a:sx n="89" d="100"/>
          <a:sy n="89" d="100"/>
        </p:scale>
        <p:origin x="-8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24129-78A8-41F4-B7A3-A02D89128CE2}" type="datetimeFigureOut">
              <a:rPr lang="en-US" smtClean="0"/>
              <a:pPr/>
              <a:t>13-11-17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D1F681-D746-4142-9740-46B190D119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722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1F681-D746-4142-9740-46B190D1190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864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13-11-17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13-11-17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13-11-17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13-11-17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13-11-17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13-11-17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13-11-17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13-11-17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13-11-17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13-11-17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13-11-17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0D697-E5CF-455B-B9F5-F4326600AE88}" type="datetimeFigureOut">
              <a:rPr lang="en-US" smtClean="0"/>
              <a:pPr/>
              <a:t>13-11-17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emf"/><Relationship Id="rId3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/>
              <a:t>Random Independent Variables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70579"/>
            <a:ext cx="6400800" cy="1372064"/>
          </a:xfrm>
        </p:spPr>
        <p:txBody>
          <a:bodyPr/>
          <a:lstStyle/>
          <a:p>
            <a:r>
              <a:rPr lang="en-US" dirty="0" smtClean="0"/>
              <a:t>STA302 Fall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06935" y="5644444"/>
            <a:ext cx="4004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See last slide for copyright information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you think it’s strange?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63504"/>
          </a:xfrm>
        </p:spPr>
        <p:txBody>
          <a:bodyPr/>
          <a:lstStyle/>
          <a:p>
            <a:r>
              <a:rPr lang="en-US" dirty="0" smtClean="0"/>
              <a:t>In the general linear regression model, the X matrix is supposed to be full of fixed constants.</a:t>
            </a:r>
          </a:p>
          <a:p>
            <a:r>
              <a:rPr lang="en-US" dirty="0" smtClean="0"/>
              <a:t>But in any non-experimental study, if you selected another sample, you’d get different X values, because of random sampling.</a:t>
            </a:r>
          </a:p>
          <a:p>
            <a:r>
              <a:rPr lang="en-US" dirty="0" smtClean="0"/>
              <a:t>So X should be random variables, not fixed.</a:t>
            </a:r>
          </a:p>
          <a:p>
            <a:r>
              <a:rPr lang="en-US" dirty="0" smtClean="0"/>
              <a:t>View the usual model as </a:t>
            </a:r>
            <a:r>
              <a:rPr lang="en-US" i="1" dirty="0" smtClean="0"/>
              <a:t>conditional</a:t>
            </a:r>
            <a:r>
              <a:rPr lang="en-US" dirty="0" smtClean="0"/>
              <a:t> on X=x.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685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Double Expectation</a:t>
            </a:r>
            <a:endParaRPr lang="en-US" dirty="0"/>
          </a:p>
        </p:txBody>
      </p:sp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7900" y="2006600"/>
            <a:ext cx="4292600" cy="4826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200" y="3238500"/>
            <a:ext cx="78763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E{Y} is a constant. E{Y|X} is a random variable, a function of X.</a:t>
            </a:r>
            <a:endParaRPr lang="en-US" sz="2400" dirty="0"/>
          </a:p>
        </p:txBody>
      </p:sp>
      <p:pic>
        <p:nvPicPr>
          <p:cNvPr id="10" name="Picture 9" descr="latex-image-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900" y="4464050"/>
            <a:ext cx="8636000" cy="11557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Beta-hat is (conditionally) unbiased</a:t>
            </a:r>
            <a:endParaRPr lang="en-US" dirty="0"/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3650" y="1949450"/>
            <a:ext cx="3822700" cy="6731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17700" y="3670012"/>
            <a:ext cx="515257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Unbiased unconditionally, too</a:t>
            </a:r>
            <a:endParaRPr lang="en-US" sz="3200" dirty="0"/>
          </a:p>
        </p:txBody>
      </p:sp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3488" y="5132388"/>
            <a:ext cx="6858000" cy="5969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Perhaps Clearer</a:t>
            </a:r>
            <a:endParaRPr lang="en-US" dirty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600" y="1673225"/>
            <a:ext cx="8153400" cy="47752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Conditional size α test, Critical region </a:t>
            </a:r>
            <a:r>
              <a:rPr lang="en-US" i="1" dirty="0" smtClean="0"/>
              <a:t>A</a:t>
            </a:r>
            <a:endParaRPr lang="en-US" i="1" dirty="0"/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5350" y="1556208"/>
            <a:ext cx="4559300" cy="482600"/>
          </a:xfrm>
          <a:prstGeom prst="rect">
            <a:avLst/>
          </a:prstGeom>
        </p:spPr>
      </p:pic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692" y="3008313"/>
            <a:ext cx="8648700" cy="3175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moral of the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worry.</a:t>
            </a:r>
          </a:p>
          <a:p>
            <a:r>
              <a:rPr lang="en-US" dirty="0" smtClean="0"/>
              <a:t>Even though X variables are often random, we can apply the usual fixed-x model without fear.</a:t>
            </a:r>
          </a:p>
          <a:p>
            <a:r>
              <a:rPr lang="en-US" dirty="0" smtClean="0"/>
              <a:t>Estimators are still unbiased.</a:t>
            </a:r>
          </a:p>
          <a:p>
            <a:r>
              <a:rPr lang="en-US" dirty="0" smtClean="0"/>
              <a:t>Tests have the right significance level.</a:t>
            </a:r>
          </a:p>
          <a:p>
            <a:r>
              <a:rPr lang="en-US" dirty="0" smtClean="0"/>
              <a:t>And it’s all </a:t>
            </a:r>
            <a:r>
              <a:rPr lang="en-US" i="1" dirty="0" smtClean="0"/>
              <a:t>distribution-free </a:t>
            </a:r>
            <a:r>
              <a:rPr lang="en-US" dirty="0" smtClean="0"/>
              <a:t>with respect to 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096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685800" y="2667000"/>
            <a:ext cx="7770813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slide show was prepared by Jerry Brunner, Department of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Statistics, University of Toronto. It is licensed under a Creative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Commons Attribution -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ShareAlike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3.0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Unported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License. Use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part of it as you like and share the result freely. These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Powerpoint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slides will be available from the course website: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http://www.utstat.toronto.edu/brunner/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oldclass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/302f13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2042</TotalTime>
  <Words>253</Words>
  <Application>Microsoft Macintosh PowerPoint</Application>
  <PresentationFormat>On-screen Show (4:3)</PresentationFormat>
  <Paragraphs>28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Random Independent Variables</vt:lpstr>
      <vt:lpstr>Don’t you think it’s strange?</vt:lpstr>
      <vt:lpstr>Recall Double Expectation</vt:lpstr>
      <vt:lpstr>Beta-hat is (conditionally) unbiased</vt:lpstr>
      <vt:lpstr>Perhaps Clearer</vt:lpstr>
      <vt:lpstr>Conditional size α test, Critical region A</vt:lpstr>
      <vt:lpstr>The moral of the story</vt:lpstr>
      <vt:lpstr>Copyright Information</vt:lpstr>
    </vt:vector>
  </TitlesOfParts>
  <Company>University of Toronto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Regression</dc:title>
  <dc:creator>Earl Monroe</dc:creator>
  <cp:lastModifiedBy>Jerry Brunner</cp:lastModifiedBy>
  <cp:revision>180</cp:revision>
  <cp:lastPrinted>2013-10-11T02:30:57Z</cp:lastPrinted>
  <dcterms:created xsi:type="dcterms:W3CDTF">2012-10-17T02:13:19Z</dcterms:created>
  <dcterms:modified xsi:type="dcterms:W3CDTF">2013-11-18T02:41:17Z</dcterms:modified>
</cp:coreProperties>
</file>