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6" r:id="rId2"/>
    <p:sldId id="364" r:id="rId3"/>
    <p:sldId id="273" r:id="rId4"/>
    <p:sldId id="274" r:id="rId5"/>
    <p:sldId id="275" r:id="rId6"/>
    <p:sldId id="362" r:id="rId7"/>
    <p:sldId id="363" r:id="rId8"/>
    <p:sldId id="33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616" autoAdjust="0"/>
  </p:normalViewPr>
  <p:slideViewPr>
    <p:cSldViewPr snapToGrid="0" snapToObjects="1">
      <p:cViewPr varScale="1">
        <p:scale>
          <a:sx n="89" d="100"/>
          <a:sy n="89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4129-78A8-41F4-B7A3-A02D89128CE2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1F681-D746-4142-9740-46B190D119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2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1F681-D746-4142-9740-46B190D1190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6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697-E5CF-455B-B9F5-F4326600AE88}" type="datetimeFigureOut">
              <a:rPr lang="en-US" smtClean="0"/>
              <a:pPr/>
              <a:t>13-11-17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Random Independent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0579"/>
            <a:ext cx="6400800" cy="1372064"/>
          </a:xfrm>
        </p:spPr>
        <p:txBody>
          <a:bodyPr/>
          <a:lstStyle/>
          <a:p>
            <a:r>
              <a:rPr lang="en-US" dirty="0" smtClean="0"/>
              <a:t>STA302 Fall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you think it’s strange?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3504"/>
          </a:xfrm>
        </p:spPr>
        <p:txBody>
          <a:bodyPr/>
          <a:lstStyle/>
          <a:p>
            <a:r>
              <a:rPr lang="en-US" dirty="0" smtClean="0"/>
              <a:t>In the general linear regression model, the X matrix is supposed to be full of fixed constants.</a:t>
            </a:r>
          </a:p>
          <a:p>
            <a:r>
              <a:rPr lang="en-US" dirty="0" smtClean="0"/>
              <a:t>But in any non-experimental study, if you selected another sample, you’d get different X values, because of random sampling.</a:t>
            </a:r>
          </a:p>
          <a:p>
            <a:r>
              <a:rPr lang="en-US" dirty="0" smtClean="0"/>
              <a:t>So X should be random variables, not fixed.</a:t>
            </a:r>
          </a:p>
          <a:p>
            <a:r>
              <a:rPr lang="en-US" dirty="0" smtClean="0"/>
              <a:t>View the usual model as </a:t>
            </a:r>
            <a:r>
              <a:rPr lang="en-US" i="1" dirty="0" smtClean="0"/>
              <a:t>conditional</a:t>
            </a:r>
            <a:r>
              <a:rPr lang="en-US" dirty="0" smtClean="0"/>
              <a:t> on X=x.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8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Double Expectation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006600"/>
            <a:ext cx="4292600" cy="482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3238500"/>
            <a:ext cx="7876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E{Y} is a constant. E{Y|X} is a random variable, a function of X.</a:t>
            </a:r>
            <a:endParaRPr lang="en-US" sz="2400" dirty="0"/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4464050"/>
            <a:ext cx="8636000" cy="1155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Beta-hat is (conditionally) unbiased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50" y="1949450"/>
            <a:ext cx="3822700" cy="67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7700" y="3670012"/>
            <a:ext cx="51525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Unbiased unconditionally, too</a:t>
            </a:r>
            <a:endParaRPr lang="en-US" sz="3200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488" y="5132388"/>
            <a:ext cx="6858000" cy="596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Perhaps Clearer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673225"/>
            <a:ext cx="8153400" cy="4775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Conditional size α test, Critical region </a:t>
            </a:r>
            <a:r>
              <a:rPr lang="en-US" i="1" dirty="0" smtClean="0"/>
              <a:t>A</a:t>
            </a:r>
            <a:endParaRPr lang="en-US" i="1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350" y="1556208"/>
            <a:ext cx="4559300" cy="4826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92" y="3008313"/>
            <a:ext cx="86487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worry.</a:t>
            </a:r>
          </a:p>
          <a:p>
            <a:r>
              <a:rPr lang="en-US" dirty="0" smtClean="0"/>
              <a:t>Even though X variables are often random, we can apply the usual fixed-x model without fear.</a:t>
            </a:r>
          </a:p>
          <a:p>
            <a:r>
              <a:rPr lang="en-US" dirty="0" smtClean="0"/>
              <a:t>Estimators are still unbiased.</a:t>
            </a:r>
          </a:p>
          <a:p>
            <a:r>
              <a:rPr lang="en-US" dirty="0" smtClean="0"/>
              <a:t>Tests have the right significance level.</a:t>
            </a:r>
          </a:p>
          <a:p>
            <a:r>
              <a:rPr lang="en-US" dirty="0" smtClean="0"/>
              <a:t>And it’s all </a:t>
            </a:r>
            <a:r>
              <a:rPr lang="en-US" i="1" dirty="0" smtClean="0"/>
              <a:t>distribution-free </a:t>
            </a:r>
            <a:r>
              <a:rPr lang="en-US" dirty="0" smtClean="0"/>
              <a:t>with respect to 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9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http://www.utstat.toronto.edu/brunner/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/302f13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253</Words>
  <Application>Microsoft Macintosh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Random Independent Variables</vt:lpstr>
      <vt:lpstr>Don’t you think it’s strange?</vt:lpstr>
      <vt:lpstr>Recall Double Expectation</vt:lpstr>
      <vt:lpstr>Beta-hat is (conditionally) unbiased</vt:lpstr>
      <vt:lpstr>Perhaps Clearer</vt:lpstr>
      <vt:lpstr>Conditional size α test, Critical region A</vt:lpstr>
      <vt:lpstr>The moral of the story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Earl Monroe</dc:creator>
  <cp:lastModifiedBy>Jerry Brunner</cp:lastModifiedBy>
  <cp:revision>180</cp:revision>
  <cp:lastPrinted>2013-10-11T02:30:57Z</cp:lastPrinted>
  <dcterms:created xsi:type="dcterms:W3CDTF">2012-10-17T02:13:19Z</dcterms:created>
  <dcterms:modified xsi:type="dcterms:W3CDTF">2013-11-18T02:41:17Z</dcterms:modified>
</cp:coreProperties>
</file>